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8AC5-8BD7-4617-AF08-877B55FE9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E8930-5DDF-4DDD-9BFB-574CDC259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972D0-3F6D-4567-A36E-C2ECE0F9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14BBF-ECCB-4A35-ABAF-53260669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ADB2-4F8B-4CA7-ABEC-794D3B51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73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86F7-2E61-4FC3-AE3A-0AE375A7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E683D-4F39-4462-9DAD-7DCBD0015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0EB61-9E7D-4E6D-87AA-E1A26C55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A73A-AEA4-4AF1-AC83-E12E930F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02B9-38A7-4881-B619-DB7C02BA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B2FE4-CC8F-4461-B747-EC4ABBB82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839CB-0BAB-4403-8F1B-7B5BB47D2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843E2-7D32-4323-A217-1B9244A6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BB3E9-D4D6-414A-A5B5-C0D250DE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C7D00-02DD-424C-997F-C4D12D3D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39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11C5-11FD-45FD-9338-134C2086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F945E-776F-476B-BB76-835E371F1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94DC7-9FE6-4CD8-BE02-49C6FD159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EAAC6-460C-4AD4-B61A-BCD59412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B170A-FF01-4EFB-91D6-3B5D4DF7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08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87CA-091B-4B7D-A915-18684F70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AE4E0-A49E-403C-96F8-CE908BC12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0787A-2F3C-49F2-A77C-5763AA47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4F481-B03D-49E7-8963-7372DB55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3046A-538C-4B75-8CC3-49C2CC25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95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3B02-D49E-425D-AF6F-6EE11B7A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15754-B6F7-4545-BCC0-DCB2C043C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35388-A101-4770-A26E-C61950705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13A3E-F819-4D62-BA33-28BFA0A8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3B58D-D4E5-4672-A4CE-AABCF445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D9C3E-6EDE-46DC-8370-57F8D20E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11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825F-CF9B-4D73-9B77-C9FF24B9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B94D-9A33-4ECB-A39E-D5F855E1E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08293-2947-4E59-9A16-5004D7F33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41F8F-D784-4E94-9CA7-8FCBAFD78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02E74-8442-4114-9FF5-E3F46A509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96EAAD-0D91-4635-8614-50461096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0553A-0246-4E44-9D8B-D7CCFA56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FC02B9-970A-4F13-9B11-8E4E2A77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329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C729-845B-424B-B7D2-472ED6364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B350D5-1CE4-43DF-B774-B59615BE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4CEEC-2FED-4C18-A2F7-C7BACEF6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4E400-5765-4D48-A4E0-096415C2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98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A4DB5-A9AC-46BD-8464-1D727630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10883-3E27-4C72-9014-F93C3743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2921B-B131-42E1-9F47-07477BEC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50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24DB-3722-49F2-925B-8047ACFB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1A219-6C69-43FE-AA64-A2557550C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C038F-3FF0-48E8-B673-5354F2C4E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D85E2-0217-408F-83E8-DFFBD6EF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9AFEA-7618-4498-BDB5-77687AEF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498D4-2E50-4545-B20C-60CDBEF5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09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CCAF-2DF3-4512-8CAB-D6C5EFE3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4842E-748F-4624-B712-B1301BF6D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0531B-5EEA-4EBC-AB41-06689DF79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C0C41-EEF4-40BB-A6C9-59FA1B51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8B16C-20BF-44BB-8F5D-E575577D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ABFA2-D631-4710-ACF1-3DD8947B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19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C91267-C901-45BE-830F-9948C0A5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66345-C7EE-431D-BBDE-E1A22749F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C6F2D-C8A2-420D-9219-085504207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032B-8575-45D8-A515-54FF1C092197}" type="datetimeFigureOut">
              <a:rPr lang="sv-SE" smtClean="0"/>
              <a:t>2018-04-22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61AFD-B6D3-444C-8F0F-59054BE85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FC7A5-EA96-4A08-9C88-F748F018C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A9EA-4605-4436-8956-DCF3F3189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76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kansli@toloif.se" TargetMode="External"/><Relationship Id="rId3" Type="http://schemas.openxmlformats.org/officeDocument/2006/relationships/image" Target="../media/image4.png"/><Relationship Id="rId7" Type="http://schemas.openxmlformats.org/officeDocument/2006/relationships/hyperlink" Target="mailto:roger@vbgelkraft.s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ventellenh@hotmail.com" TargetMode="External"/><Relationship Id="rId5" Type="http://schemas.openxmlformats.org/officeDocument/2006/relationships/hyperlink" Target="mailto:joakim.hansson@navisionaire.se" TargetMode="External"/><Relationship Id="rId4" Type="http://schemas.openxmlformats.org/officeDocument/2006/relationships/hyperlink" Target="mailto:mats.johansson@mlt.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6E1D6D-295F-4C8D-A8E3-F7242CBA6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29623" y="-774281"/>
            <a:ext cx="6561702" cy="877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5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221BE3-D89B-4383-BD98-D46FADBAE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02409" y="-964659"/>
            <a:ext cx="6749962" cy="910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6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E46639-3A26-4016-8CEA-0ACDD5152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93" y="407263"/>
            <a:ext cx="5358574" cy="14058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D0B9E5-4C85-4318-9DC0-FC3DDFB3E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836" y="513993"/>
            <a:ext cx="5388017" cy="119243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04CD61-D0EB-43D6-94C5-C839D93D8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3769"/>
              </p:ext>
            </p:extLst>
          </p:nvPr>
        </p:nvGraphicFramePr>
        <p:xfrm>
          <a:off x="1489740" y="1889248"/>
          <a:ext cx="8127999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72">
                  <a:extLst>
                    <a:ext uri="{9D8B030D-6E8A-4147-A177-3AD203B41FA5}">
                      <a16:colId xmlns:a16="http://schemas.microsoft.com/office/drawing/2014/main" val="3082407796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903637358"/>
                    </a:ext>
                  </a:extLst>
                </a:gridCol>
                <a:gridCol w="2174948">
                  <a:extLst>
                    <a:ext uri="{9D8B030D-6E8A-4147-A177-3AD203B41FA5}">
                      <a16:colId xmlns:a16="http://schemas.microsoft.com/office/drawing/2014/main" val="2632785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Ledare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Match Frillesås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839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Mats Johansson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 mobil0766280640E-post</a:t>
                      </a:r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mats.johansson@mlt.se</a:t>
                      </a:r>
                      <a:endParaRPr lang="sv-SE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Lerkils IF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Lerkils IF3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/>
                        <a:t>Lör</a:t>
                      </a:r>
                      <a:r>
                        <a:rPr lang="sv-SE" sz="1200" dirty="0"/>
                        <a:t> 12/5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 dirty="0"/>
                        <a:t> 15.30</a:t>
                      </a:r>
                    </a:p>
                    <a:p>
                      <a:r>
                        <a:rPr lang="sv-SE" sz="1200" dirty="0" err="1"/>
                        <a:t>Tis</a:t>
                      </a:r>
                      <a:r>
                        <a:rPr lang="sv-SE" sz="1200" dirty="0"/>
                        <a:t> 26/6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 dirty="0"/>
                        <a:t> 18.30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46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Joakim Hansson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mobil0707304180E-post</a:t>
                      </a:r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joakim.hansson@navisionaire.se</a:t>
                      </a:r>
                      <a:endParaRPr lang="sv-SE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Annebergs IF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Lör</a:t>
                      </a:r>
                      <a:r>
                        <a:rPr lang="sv-SE" sz="1200" dirty="0"/>
                        <a:t> 12/5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 dirty="0"/>
                        <a:t> 14.00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10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Annika Englund</a:t>
                      </a:r>
                    </a:p>
                    <a:p>
                      <a:r>
                        <a:rPr lang="sv-SE" sz="1200" dirty="0"/>
                        <a:t>0708933357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Kullavik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Sön 10/6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 dirty="0"/>
                        <a:t> 13.00</a:t>
                      </a:r>
                    </a:p>
                    <a:p>
                      <a:r>
                        <a:rPr lang="sv-SE" sz="1200" dirty="0"/>
                        <a:t>Ons 27/6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 dirty="0"/>
                        <a:t> 18.30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89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Sven </a:t>
                      </a:r>
                      <a:r>
                        <a:rPr lang="sv-SE" sz="12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Tolestam</a:t>
                      </a:r>
                      <a:endParaRPr lang="sv-SE" sz="12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 mobil0704222594E-post</a:t>
                      </a:r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sventellenh@hotmail.com</a:t>
                      </a:r>
                      <a:endParaRPr lang="sv-SE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Särö 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Sön 24/6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 dirty="0"/>
                        <a:t> 15.30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71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Roger Lindén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 mobil0703284562E-post</a:t>
                      </a:r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roger@vbgelkraft.se</a:t>
                      </a:r>
                      <a:endParaRPr lang="sv-SE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IFK Fjärås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Sön 10/6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 dirty="0"/>
                        <a:t> 11.30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787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kansli@toloif.se</a:t>
                      </a:r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Bernt Mathiasson  070-7126101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 Ekblad 076-283 80 19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Magnus Bohlin  072-388 21 09</a:t>
                      </a:r>
                      <a:b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Olofsson 076-109 11 00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Niklas Karlsson  070-735 38 75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Tölö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Sön 24/6 </a:t>
                      </a:r>
                      <a:r>
                        <a:rPr lang="sv-SE" sz="1200" dirty="0" err="1"/>
                        <a:t>kl</a:t>
                      </a:r>
                      <a:r>
                        <a:rPr lang="sv-SE" sz="1200"/>
                        <a:t> 14.00</a:t>
                      </a:r>
                      <a:endParaRPr lang="sv-SE" sz="1200" dirty="0"/>
                    </a:p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7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31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24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424FD-C22F-41E8-BDBD-B0AB841C1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351" y="662651"/>
            <a:ext cx="7296150" cy="2295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9CED43-866B-4FBB-B522-9D0710D1D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351" y="2958176"/>
            <a:ext cx="72771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7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93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Öhlén, Kristina</dc:creator>
  <cp:lastModifiedBy>Öhlén, Kristina</cp:lastModifiedBy>
  <cp:revision>6</cp:revision>
  <dcterms:created xsi:type="dcterms:W3CDTF">2018-04-15T12:53:31Z</dcterms:created>
  <dcterms:modified xsi:type="dcterms:W3CDTF">2018-04-23T18:50:56Z</dcterms:modified>
</cp:coreProperties>
</file>